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DEUS É TÃO BOM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É TÃO BOM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é tão bom, </a:t>
            </a:r>
          </a:p>
          <a:p>
            <a:r>
              <a:rPr lang="pt-BR" dirty="0"/>
              <a:t>Deus é tão bom, </a:t>
            </a:r>
          </a:p>
          <a:p>
            <a:r>
              <a:rPr lang="pt-BR" dirty="0"/>
              <a:t>Deus é tão bom, </a:t>
            </a:r>
          </a:p>
          <a:p>
            <a:r>
              <a:rPr lang="pt-BR" dirty="0"/>
              <a:t>É tão bom </a:t>
            </a:r>
            <a:r>
              <a:rPr lang="pt-BR" dirty="0" err="1"/>
              <a:t>p’ra</a:t>
            </a:r>
            <a:r>
              <a:rPr lang="pt-BR" dirty="0"/>
              <a:t> mim.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É TÃO BOM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C048659-6861-4176-B1E7-275C3EBA78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é real, </a:t>
            </a:r>
          </a:p>
          <a:p>
            <a:r>
              <a:rPr lang="pt-BR" dirty="0"/>
              <a:t>Cristo é real, </a:t>
            </a:r>
          </a:p>
          <a:p>
            <a:r>
              <a:rPr lang="pt-BR" dirty="0"/>
              <a:t>Cristo é real, </a:t>
            </a:r>
          </a:p>
          <a:p>
            <a:r>
              <a:rPr lang="pt-BR" dirty="0"/>
              <a:t>É real </a:t>
            </a:r>
            <a:r>
              <a:rPr lang="pt-BR" dirty="0" err="1"/>
              <a:t>p’ra</a:t>
            </a:r>
            <a:r>
              <a:rPr lang="pt-BR" dirty="0"/>
              <a:t> mim.</a:t>
            </a:r>
          </a:p>
        </p:txBody>
      </p:sp>
    </p:spTree>
    <p:extLst>
      <p:ext uri="{BB962C8B-B14F-4D97-AF65-F5344CB8AC3E}">
        <p14:creationId xmlns:p14="http://schemas.microsoft.com/office/powerpoint/2010/main" val="2448339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É TÃO BOM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voltará, </a:t>
            </a:r>
          </a:p>
          <a:p>
            <a:r>
              <a:rPr lang="pt-BR" dirty="0"/>
              <a:t>Ele voltará, </a:t>
            </a:r>
          </a:p>
          <a:p>
            <a:r>
              <a:rPr lang="pt-BR" dirty="0"/>
              <a:t>Ele voltará, </a:t>
            </a:r>
          </a:p>
          <a:p>
            <a:r>
              <a:rPr lang="pt-BR" dirty="0"/>
              <a:t>Voltará </a:t>
            </a:r>
            <a:r>
              <a:rPr lang="pt-BR" dirty="0" err="1"/>
              <a:t>p’ra</a:t>
            </a:r>
            <a:r>
              <a:rPr lang="pt-BR" dirty="0"/>
              <a:t> mim.</a:t>
            </a:r>
          </a:p>
        </p:txBody>
      </p:sp>
    </p:spTree>
    <p:extLst>
      <p:ext uri="{BB962C8B-B14F-4D97-AF65-F5344CB8AC3E}">
        <p14:creationId xmlns:p14="http://schemas.microsoft.com/office/powerpoint/2010/main" val="778007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É TÃO BOM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8AF0D68-3135-4FDF-9FD1-A10B862B8A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é tão bom, </a:t>
            </a:r>
          </a:p>
          <a:p>
            <a:r>
              <a:rPr lang="pt-BR" dirty="0"/>
              <a:t>Cristo é real, </a:t>
            </a:r>
          </a:p>
          <a:p>
            <a:r>
              <a:rPr lang="pt-BR" dirty="0"/>
              <a:t>Ele voltará, </a:t>
            </a:r>
          </a:p>
          <a:p>
            <a:r>
              <a:rPr lang="pt-BR" dirty="0"/>
              <a:t>Voltará </a:t>
            </a:r>
            <a:r>
              <a:rPr lang="pt-BR" dirty="0" err="1"/>
              <a:t>p’ra</a:t>
            </a:r>
            <a:r>
              <a:rPr lang="pt-BR" dirty="0"/>
              <a:t> </a:t>
            </a:r>
            <a:r>
              <a:rPr lang="pt-BR"/>
              <a:t>mim.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75226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92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DEUS É TÃO BOM</vt:lpstr>
      <vt:lpstr>DEUS É TÃO BOM</vt:lpstr>
      <vt:lpstr>DEUS É TÃO BOM</vt:lpstr>
      <vt:lpstr>DEUS É TÃO BOM</vt:lpstr>
      <vt:lpstr>DEUS É TÃO BOM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2019-06-12T23:17:37Z</dcterms:modified>
</cp:coreProperties>
</file>

<file path=docProps/thumbnail.jpeg>
</file>